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Lobster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lfaSlab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355fc50e0_7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355fc50e0_7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f303f95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f303f95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4cf01a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4cf01a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4cf01a4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4cf01a4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4cf01a4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f4cf01a4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4cf01a47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f4cf01a47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4cf01a47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4cf01a4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249dff7a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249dff7a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355fc50e0_7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355fc50e0_7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400">
        <p14:flip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27BA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  <a:solidFill>
            <a:srgbClr val="C27BA0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Rhode Island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Leah Atkins-Bostic, Rain Wilkerson, and Zora Collier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5560" l="0" r="0" t="-5560"/>
          <a:stretch/>
        </p:blipFill>
        <p:spPr>
          <a:xfrm>
            <a:off x="0" y="127525"/>
            <a:ext cx="2507023" cy="187292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24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2300" y="1466675"/>
            <a:ext cx="1180000" cy="1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>
            <p:ph type="title"/>
          </p:nvPr>
        </p:nvSpPr>
        <p:spPr>
          <a:xfrm>
            <a:off x="373800" y="1171975"/>
            <a:ext cx="7751100" cy="3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THANKS 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for WATCHING</a:t>
            </a:r>
            <a:endParaRPr sz="7200">
              <a:solidFill>
                <a:srgbClr val="000000"/>
              </a:solidFill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25" y="1391750"/>
            <a:ext cx="1180000" cy="1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4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C4DFF">
            <a:alpha val="66150"/>
          </a:srgbClr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Pictures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677879" cy="1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425" y="2801475"/>
            <a:ext cx="2305875" cy="1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9575" y="1152473"/>
            <a:ext cx="1714500" cy="1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801475"/>
            <a:ext cx="1799075" cy="176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0550" y="2919875"/>
            <a:ext cx="2305875" cy="164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9575" y="1162475"/>
            <a:ext cx="4052725" cy="1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0775" y="2997650"/>
            <a:ext cx="210977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4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183150" y="240275"/>
            <a:ext cx="85206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Geography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63250" y="1005625"/>
            <a:ext cx="8272800" cy="37767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Rhode Island was founded in 1636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Some Nicknames for the Colony, Ocean State, Little Rhody , and Land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         Of Roger Williams       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Originally called “</a:t>
            </a: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Roodt Eylandt”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Narragansett Bay gives Rhode Island an open door to trade from the Atlantic Ocean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Many Resources include, Fertile land, Trees, Food for Hunting and of course Water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Sixty percent of the land is forested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 sz="1800">
                <a:highlight>
                  <a:srgbClr val="93C47D"/>
                </a:highlight>
                <a:latin typeface="Lobster"/>
                <a:ea typeface="Lobster"/>
                <a:cs typeface="Lobster"/>
                <a:sym typeface="Lobster"/>
              </a:rPr>
              <a:t>Rhode Island has a humid climate, with cold winters and short summers</a:t>
            </a:r>
            <a:endParaRPr sz="1800">
              <a:highlight>
                <a:srgbClr val="93C47D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See the source image"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125" y="3320900"/>
            <a:ext cx="2063925" cy="14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4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DemoGraphic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●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Founded by Roger Williams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●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Roger Williams was banished from Massachusetts  because of his strong religious  Beliefs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●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The Narragansett Indians lived there before any other Europeans and they spoke  Algonquian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●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William Blackstone was also the very first European, Anglican man on the Colony</a:t>
            </a:r>
            <a:r>
              <a:rPr lang="en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840888" y="-271134"/>
            <a:ext cx="7206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demographic rhode island picturea"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400" y="3097975"/>
            <a:ext cx="3140900" cy="14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832300" y="3030200"/>
            <a:ext cx="3000000" cy="15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4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Politics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58150" y="1017725"/>
            <a:ext cx="86352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1651 England  got the right to appoint a governor for Rhode Island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The governor holds the executive power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The governor’s council of Colonial Rhode Island were powerful men who supported the governor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Town meetings were held for citizens to speak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See the source image"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575" y="2349275"/>
            <a:ext cx="2247776" cy="20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4FFDE">
            <a:alpha val="51540"/>
          </a:srgbClr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Economy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Rhode island produces..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Manufactured goods such as Cotton Cloth, Jewelry, Silverware, and Electronic products that include microchips and search and navigation equipment 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Because of Rhode Island’s size, they do not support agricultural pursuits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Rhode Island’s top agricultural products are greenhouse, nursery products, sweet corn, dairy products, potatoes, and cattle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Cattle,Hogs, and Chicken all raised in state( Chicken Eggs produce important Revenue)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 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age result for economic rhode island pictures"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150" y="3578076"/>
            <a:ext cx="2246375" cy="9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4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1FF9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107675" y="48300"/>
            <a:ext cx="8520600" cy="5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Social / Cultural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676150"/>
            <a:ext cx="8520600" cy="4911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Women's</a:t>
            </a: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 Rights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Worked alongside their husbands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Did not have the right to vote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Could not i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nherit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                         </a:t>
            </a: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Role of Religion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Had religious freedom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Became a haven for Baptists, Quakers, Jews and other minorities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●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Build the 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Touro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Synagogue</a:t>
            </a: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 in 1763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age result for cultural rhode island pictures"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100" y="676150"/>
            <a:ext cx="2235200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6686500" y="828550"/>
            <a:ext cx="17601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4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89000"/>
            <a:ext cx="85206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Sources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783000"/>
            <a:ext cx="8520600" cy="43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1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:</a:t>
            </a:r>
            <a:r>
              <a:rPr lang="en"/>
              <a:t>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r>
              <a:rPr baseline="30000" lang="en" sz="1200">
                <a:highlight>
                  <a:srgbClr val="FFF5A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Public.gettysburg.edu. (2018). </a:t>
            </a:r>
            <a:r>
              <a:rPr baseline="30000" i="1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Gender and Sexuality in Colonial America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. [online]  http://public.gettysburg.edu/~tshannon/341/sites/Gender%20and%20Sexuality/Gender%20Roles.htm [Accessed 22 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Sep. 2018].</a:t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Lobster"/>
                <a:ea typeface="Lobster"/>
                <a:cs typeface="Lobster"/>
                <a:sym typeface="Lobster"/>
              </a:rPr>
              <a:t>2: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 NSTATE, w. (2018). </a:t>
            </a:r>
            <a:r>
              <a:rPr baseline="30000" i="1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Economy of Rhode Island including Rhode Island Agriculture and Manufacturing from NETSTATE.COM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. [online] Netstate.com. Available at: http://www.netstate.com/economy/ri_economy.htm [Accessed 26 Sep. 2018].</a:t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3: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NSTATE, www.n-state.com. "Economy Of Rhode Island Including Rhode Island Agriculture And Manufacturing From NETSTATE.COM". </a:t>
            </a:r>
            <a:r>
              <a:rPr baseline="30000" i="1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Netstate.Com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, 2018, http://www.netstate.com/economy/ri_economy.htm. Accessed 21 Sept 2018.</a:t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4: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http://www.smplanet.com/teaching/colonialamerica/colonies/rhodeisland</a:t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5: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https://rhodeislandmansions.weebly.com/natural-resources.html</a:t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6:</a:t>
            </a: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https://www.history.com/topics/us-states/rhode-island</a:t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7:</a:t>
            </a:r>
            <a:r>
              <a:rPr baseline="30000" lang="en" sz="10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http://www.city-data.com/states/Rhode-Island-Climate.html#ixzz5SFwfSuj4</a:t>
            </a:r>
            <a:endParaRPr baseline="30000" sz="10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aseline="30000" lang="en" sz="12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highlight>
                <a:srgbClr val="FFE599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5A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5A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5A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B26B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bster"/>
              <a:buChar char="●"/>
            </a:pPr>
            <a:r>
              <a:rPr lang="en" sz="1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Smallest US state</a:t>
            </a:r>
            <a:endParaRPr sz="1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bster"/>
              <a:buChar char="●"/>
            </a:pPr>
            <a:r>
              <a:rPr lang="en" sz="1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Home of the Tennis Hall Of Fame </a:t>
            </a:r>
            <a:endParaRPr sz="1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bster"/>
              <a:buChar char="●"/>
            </a:pPr>
            <a:r>
              <a:rPr lang="en" sz="1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Shares a state water border with New York</a:t>
            </a:r>
            <a:endParaRPr sz="1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bster"/>
              <a:buChar char="●"/>
            </a:pPr>
            <a:r>
              <a:rPr lang="en" sz="1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K</a:t>
            </a:r>
            <a:r>
              <a:rPr lang="en" sz="1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nown for making silverware and fine jewelry</a:t>
            </a:r>
            <a:endParaRPr sz="1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bster"/>
              <a:buChar char="●"/>
            </a:pPr>
            <a:r>
              <a:rPr lang="en" sz="1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The first torpedo boat "Stiletto" was built in Bristol in 1887.</a:t>
            </a:r>
            <a:endParaRPr sz="1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17500" lvl="0" marL="457200" marR="1143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bster"/>
              <a:buChar char="●"/>
            </a:pPr>
            <a:r>
              <a:rPr lang="en" sz="1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Last of the original thirteen colonies to become a state.</a:t>
            </a:r>
            <a:endParaRPr sz="1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200" y="315975"/>
            <a:ext cx="783125" cy="83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3611625" y="2838875"/>
            <a:ext cx="2094900" cy="19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emojis"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913" y="315975"/>
            <a:ext cx="952175" cy="8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836475" y="427150"/>
            <a:ext cx="2856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Fun Facts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24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