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bold.fntdata"/><Relationship Id="rId6" Type="http://schemas.openxmlformats.org/officeDocument/2006/relationships/slide" Target="slides/slide1.xml"/><Relationship Id="rId18" Type="http://schemas.openxmlformats.org/officeDocument/2006/relationships/font" Target="fonts/Comforta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56128a67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56128a67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ridge </a:t>
            </a:r>
            <a:r>
              <a:rPr lang="en"/>
              <a:t>Mountains,Legacy tree fund,  Fantasia was born in High point NC and the Cardinal bird is found in North Carolina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376bcc148940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376bcc14894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414b24f3425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414b24f3425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304095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304095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4caf61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4caf61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4caf61d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4caf61d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56128a6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56128a6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56128a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56128a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56128a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56128a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23c9fe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23c9fe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56128a6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56128a6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8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citethisforme.com/cite/sources/websiteautociteconfirm" TargetMode="External"/><Relationship Id="rId5" Type="http://schemas.openxmlformats.org/officeDocument/2006/relationships/hyperlink" Target="https://www.ncpedia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www.trumanlibrary.org/whistlestop/teacher_lessons/3branches/1.htm" TargetMode="External"/><Relationship Id="rId5" Type="http://schemas.openxmlformats.org/officeDocument/2006/relationships/hyperlink" Target="http://www.actionnc.org/sw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North </a:t>
            </a:r>
            <a:r>
              <a:rPr lang="en" u="sng"/>
              <a:t>Carolin</a:t>
            </a:r>
            <a:r>
              <a:rPr lang="en" u="sng"/>
              <a:t>a</a:t>
            </a:r>
            <a:endParaRPr u="sng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By: Loni, Gabbi, Devyn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">
            <a:off x="0" y="-2"/>
            <a:ext cx="2743541" cy="13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3625173" y="123113"/>
            <a:ext cx="1893675" cy="11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300" y="88425"/>
            <a:ext cx="2168325" cy="1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" y="2765450"/>
            <a:ext cx="2827049" cy="1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3413" y="1760528"/>
            <a:ext cx="2577175" cy="162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1074" y="2765450"/>
            <a:ext cx="2577175" cy="1524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688" y="-18451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CREDITS!!!!!!!!!!!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Geographic- LONI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Demographic- Devyn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Political- GABBI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and cultural values- Gabbi ( Mickey)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- LONI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changes - LONI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resources and region- LONI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facts- GABBI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Pictures- GABBI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page- GABBI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623400" y="1915124"/>
            <a:ext cx="8520600" cy="3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The END !!!!!!!!!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                     Geographic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North Carolina colony was founded in 1653 by the </a:t>
            </a: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Virginia</a:t>
            </a: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colonist.</a:t>
            </a:r>
            <a:endParaRPr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Climate: the mountains act as a </a:t>
            </a: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shield blocking low temperature and storms from entering the midwest of North Carolina, most areas in this state temperature is approximately 90 degrees in July , and January’s average about 50 degrees.</a:t>
            </a:r>
            <a:endParaRPr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26225" y="0"/>
            <a:ext cx="83940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</a:t>
            </a: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DEMOGRAPHIC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26225" y="762000"/>
            <a:ext cx="9001200" cy="21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north carolina colony was first settled in 1587. 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John white 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discovered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this colony and led 121 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settlers.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By 1590 all the colonist disappeared. 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first permanent settlement was in 1655 because a 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virginia</a:t>
            </a: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farmer was looking for some farmland.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Quakers were some of the first settlers. 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quakers were an important group in the politics and society of north carolina.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Established religious freedom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People also attempted  to set up anglican churches until the  1700.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Official language north carolina spoke was english 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-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90% english   -6% spanish     -2% other 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baseline="30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26225" y="7128825"/>
            <a:ext cx="7950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http://www.citethisforme.com/cite/sources/websiteautociteconfirm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392225" y="7444675"/>
            <a:ext cx="5996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https://www.ncpedia.org/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Political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0" y="916775"/>
            <a:ext cx="9084600" cy="435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government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is set up in three 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different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branches.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Executive, 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Judicial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Legislative.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Women make less than men in every state. In American women are paid an average of only 78%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North Carolina is ranked number 9 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terms of difference in earnings between men and women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North Carolina is politically dominated democratic and 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republican</a:t>
            </a: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political parties.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a normal election the state of north carolina votes republican in 9 of the last 10 elections.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https://www.newsobserver.com/opinion/op-ed/article122593759.html</a:t>
            </a:r>
            <a:endParaRPr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hlinkClick r:id="rId4"/>
              </a:rPr>
              <a:t>https://www.trumanlibrary.org/whistlestop/teacher_lessons/3branches/1.htm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 u="sng">
                <a:solidFill>
                  <a:schemeClr val="hlink"/>
                </a:solidFill>
                <a:hlinkClick r:id="rId5"/>
              </a:rPr>
              <a:t>http://www.actionnc.org/sww</a:t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889875" y="4016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Climate!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043800" y="1081775"/>
            <a:ext cx="28080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Annual high temperature is 70.8 </a:t>
            </a: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degrees</a:t>
            </a: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ow temperature is 48.8 degrees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Average temperature is 59.8 degrees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lang="en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Average annual precipitation 41.63 inches of rain.</a:t>
            </a:r>
            <a:endParaRPr b="1"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243700" y="226975"/>
            <a:ext cx="801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Major changes in North Carolina territory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082" y="796175"/>
            <a:ext cx="1900427" cy="12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55200" y="997300"/>
            <a:ext cx="696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North Carolina is A state in the North Carolina and Georgia to South Carolina , and North Carolina is the 28th extensive (</a:t>
            </a:r>
            <a:r>
              <a:rPr lang="en" sz="14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meaning</a:t>
            </a:r>
            <a:r>
              <a:rPr lang="en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covering or affecting a large area.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)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North Carolina is one of 13 colonies and the territory of North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Carolina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is south carolina and was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originally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called Province of Carolina. The northern and southern were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separated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in 1729 and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actually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the first people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to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settle on it were farmers and some slaves.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https://en.m.wikipedia.org/wiki/North_Carolina</a:t>
            </a:r>
            <a:endParaRPr sz="1400">
              <a:solidFill>
                <a:srgbClr val="222222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</a:t>
            </a:r>
            <a:r>
              <a:rPr lang="en"/>
              <a:t> </a:t>
            </a:r>
            <a:r>
              <a:rPr lang="en"/>
              <a:t>resources &amp;</a:t>
            </a:r>
            <a:r>
              <a:rPr lang="en"/>
              <a:t> Region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923525"/>
            <a:ext cx="3999900" cy="4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The forests take millions acres of North Carolina (fact:forests products make up states largest </a:t>
            </a: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manufacturing</a:t>
            </a: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 industry)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Minerals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Waterways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fortaa"/>
              <a:buChar char="●"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Natural diversity- significant to the state economy and quality of life.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*(EXAMP: forest/</a:t>
            </a: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estuaries</a:t>
            </a:r>
            <a:r>
              <a:rPr lang="en" sz="1500">
                <a:latin typeface="Comfortaa"/>
                <a:ea typeface="Comfortaa"/>
                <a:cs typeface="Comfortaa"/>
                <a:sym typeface="Comfortaa"/>
              </a:rPr>
              <a:t> for tourists and their</a:t>
            </a: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 dollars , habitats (wildlife)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https://sciencing.com/list-north-carolinas-natural-resources-7454040.html</a:t>
            </a:r>
            <a:endParaRPr sz="1200"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832400" y="11011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Region- is a southeastern U.S with a landscape ranging from Atlantic ocean  beaches to the Appalachian mountains.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( Facts: charlotte is the largest city and the capital: Raleigh)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https://en.wikipedia.org/wiki/North_Carolina</a:t>
            </a:r>
            <a:endParaRPr sz="1200"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2404">
            <a:off x="7990899" y="184979"/>
            <a:ext cx="952496" cy="95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398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Social and Cultural values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49875" y="502200"/>
            <a:ext cx="8700600" cy="4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North 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carolina's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culture was not really based off of the arts, however many Native Americans made plates, pots and bowls.</a:t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The Scotch-Irish had the biggest impact on the culture of north carolina, as they brought with them their presbyterian faith</a:t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There are little to no arts or writing that really defined north carolina at the time. Overall, north carolina did not contribute to the U.S. as a whole</a:t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Eastern 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North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carolina has been citadel of the states colonial history of 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european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cultural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heritage ever 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since</a:t>
            </a: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the lost colony.</a:t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In recognition of North Carolina’s Unique history and cultural heritage and arts council was established in 1964</a:t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https://www.britannica.com/place/North-Carolina-state/Cultural-life</a:t>
            </a:r>
            <a:endParaRPr b="1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04525" y="49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FUN….. FACTSSSS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North Carolina is the largest </a:t>
            </a: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producer</a:t>
            </a: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of sweet </a:t>
            </a: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potatoes in the nation.</a:t>
            </a:r>
            <a:endParaRPr b="1" i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North Carolina had 1,500 lakes of 10 acres and more in size and 37,000miles of freshwater streams.</a:t>
            </a:r>
            <a:endParaRPr b="1" i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Babe Ruth hit his first professional home run in fayetteville on March 7 , 1914.</a:t>
            </a:r>
            <a:endParaRPr b="1" i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1" i="1"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North Carolina is famous for the First in flight- Wright brothers.</a:t>
            </a:r>
            <a:endParaRPr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http://www.hickorync.gov/content/things-north-carolina-famous</a:t>
            </a:r>
            <a:endParaRPr b="1" sz="1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rgbClr val="000000"/>
                </a:solidFill>
              </a:rPr>
              <a:t>https://www.50states.com/facts/north-carolina.htm</a:t>
            </a:r>
            <a:endParaRPr b="1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