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2c588b71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2c588b71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23de7fbe0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23de7fbe0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24b1364e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24b1364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51b3de2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51b3de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2c588b7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2c588b7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4b1364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4b1364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2c588b71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2c588b71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3de7fbe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23de7fbe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2c588b7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22c588b7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2c588b71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22c588b7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2c588b71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2c588b7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www.loc.gov/item/2001620337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www.christianitytoday.com/history/issues/issue-41/witch-hunting-in-salem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://www.landofthebrave.info/john-winthrop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andofthebrave.in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pinterest.com/pin/543317142516724454/?lp=tru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969368" y="967149"/>
            <a:ext cx="3021900" cy="20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969368" y="3135480"/>
            <a:ext cx="3021900" cy="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assachusetts bay colony map"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500" y="892625"/>
            <a:ext cx="3418999" cy="33580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618600" y="-34375"/>
            <a:ext cx="6870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1390800" y="-34375"/>
            <a:ext cx="6978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1294850" y="20375"/>
            <a:ext cx="6906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158100" y="4426675"/>
            <a:ext cx="4316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1522675" y="-34575"/>
            <a:ext cx="6378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</a:t>
            </a:r>
            <a:r>
              <a:rPr b="1" lang="en" sz="3600"/>
              <a:t>Massachusetts Bay Colony</a:t>
            </a:r>
            <a:endParaRPr b="1" sz="3600"/>
          </a:p>
        </p:txBody>
      </p:sp>
      <p:sp>
        <p:nvSpPr>
          <p:cNvPr id="70" name="Google Shape;70;p13"/>
          <p:cNvSpPr txBox="1"/>
          <p:nvPr/>
        </p:nvSpPr>
        <p:spPr>
          <a:xfrm>
            <a:off x="2002250" y="4426725"/>
            <a:ext cx="5491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</a:t>
            </a:r>
            <a:r>
              <a:rPr lang="en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By</a:t>
            </a:r>
            <a:r>
              <a:rPr lang="en" sz="2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Daria </a:t>
            </a:r>
            <a:r>
              <a:rPr lang="en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Lapidot-Boaz, Mai Le, Zie Means and 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Phelix Sturdivan </a:t>
            </a:r>
            <a:endParaRPr sz="2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339125" y="3730275"/>
            <a:ext cx="1279500" cy="1077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3F3F3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617675" y="3887725"/>
            <a:ext cx="823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/>
              <a:t>his is why our colony is better than yours</a:t>
            </a:r>
            <a:endParaRPr sz="1000"/>
          </a:p>
        </p:txBody>
      </p:sp>
      <p:sp>
        <p:nvSpPr>
          <p:cNvPr id="73" name="Google Shape;73;p13"/>
          <p:cNvSpPr txBox="1"/>
          <p:nvPr/>
        </p:nvSpPr>
        <p:spPr>
          <a:xfrm rot="-9451393">
            <a:off x="3921088" y="892753"/>
            <a:ext cx="2070053" cy="548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/</a:t>
            </a:r>
            <a:endParaRPr sz="800"/>
          </a:p>
        </p:txBody>
      </p:sp>
      <p:sp>
        <p:nvSpPr>
          <p:cNvPr id="74" name="Google Shape;74;p13"/>
          <p:cNvSpPr txBox="1"/>
          <p:nvPr/>
        </p:nvSpPr>
        <p:spPr>
          <a:xfrm>
            <a:off x="2862500" y="4250725"/>
            <a:ext cx="17979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2862500" y="4250725"/>
            <a:ext cx="17979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76" name="Google Shape;76;p13"/>
          <p:cNvSpPr txBox="1"/>
          <p:nvPr/>
        </p:nvSpPr>
        <p:spPr>
          <a:xfrm>
            <a:off x="2862500" y="4250725"/>
            <a:ext cx="17979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https://www.loc.gov/item/20016203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284550" y="419100"/>
            <a:ext cx="4045200" cy="47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\\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failed to do something in the community you would also get a punishment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puritans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believed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supernatural.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you got suspected of being a witch you would get a trial then hung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Ushistory.org.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Puritan Life [ushistory.org]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Available at: http://www.ushistory.org/us/3d.asp [Accessed 24 Sep. 2018].</a:t>
            </a:r>
            <a:endParaRPr sz="800">
              <a:solidFill>
                <a:srgbClr val="0000F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Editors, H.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Salem Witch Trials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HISTORY. Available at: https://www.history.com/topics/colonial-america/salem-witch-trials [Accessed 24 Sep. 2018].</a:t>
            </a:r>
            <a:endParaRPr sz="800">
              <a:solidFill>
                <a:srgbClr val="0000F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25" y="1271150"/>
            <a:ext cx="415847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4844250" y="4556425"/>
            <a:ext cx="3837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accent5"/>
                </a:solidFill>
                <a:hlinkClick r:id="rId4"/>
              </a:rPr>
              <a:t>https://www.christianitytoday.com/history/issues/issue-41/witch-hunting-in-salem.html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Massachusetts established a Theocratic </a:t>
            </a:r>
            <a:r>
              <a:rPr lang="en" sz="2200"/>
              <a:t>Government.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  There </a:t>
            </a:r>
            <a:r>
              <a:rPr lang="en" sz="2200"/>
              <a:t>government</a:t>
            </a:r>
            <a:r>
              <a:rPr lang="en" sz="2200"/>
              <a:t> was limited to church members.</a:t>
            </a:r>
            <a:r>
              <a:rPr lang="en" sz="2000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endParaRPr sz="2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The </a:t>
            </a: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Government</a:t>
            </a: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 and Religion were </a:t>
            </a: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extremely</a:t>
            </a: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intertwined.</a:t>
            </a:r>
            <a:endParaRPr sz="2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200"/>
              <a:buChar char="❏"/>
            </a:pPr>
            <a:r>
              <a:rPr lang="en" sz="2200">
                <a:solidFill>
                  <a:srgbClr val="444444"/>
                </a:solidFill>
                <a:highlight>
                  <a:srgbClr val="FFFFFF"/>
                </a:highlight>
              </a:rPr>
              <a:t>Only devoted male Puritans could participate in decision making. </a:t>
            </a:r>
            <a:endParaRPr sz="2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</a:rPr>
              <a:t>Brooks, R. and &amp;rarr;, V. (2018). </a:t>
            </a:r>
            <a:r>
              <a:rPr i="1" lang="en" sz="1000">
                <a:solidFill>
                  <a:srgbClr val="4A86E8"/>
                </a:solidFill>
                <a:highlight>
                  <a:schemeClr val="lt1"/>
                </a:highlight>
              </a:rPr>
              <a:t>History of the Massachusetts Bay Colony</a:t>
            </a: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</a:rPr>
              <a:t>. [online] History of Massachusetts. Available at: http://historyofmassachusetts.org/history-of-the-massachusetts-bay-colony/ [Accessed 24 Sep. 2018].</a:t>
            </a:r>
            <a:endParaRPr sz="2200">
              <a:solidFill>
                <a:srgbClr val="4A86E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244650" y="151800"/>
            <a:ext cx="8711700" cy="439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2"/>
                </a:highlight>
              </a:rPr>
              <a:t>https://www.google.com/search?biw=1094&amp;bih=474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985"/>
            <a:ext cx="5697776" cy="21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602925" y="2571600"/>
            <a:ext cx="45030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Economica"/>
                <a:ea typeface="Economica"/>
                <a:cs typeface="Economica"/>
                <a:sym typeface="Economica"/>
              </a:rPr>
              <a:t>The End!</a:t>
            </a:r>
            <a:endParaRPr sz="6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44650" y="2220600"/>
            <a:ext cx="3672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://www.google.com/search?q=mass+bay+colony&amp;source=lnms&amp;tbm=isch&amp;sa=X&amp;ved=0ahUKEwip4O7tt9fdAhVC5YMKHaSyD3AQ_AUIDygCgC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376" y="2788100"/>
            <a:ext cx="3515000" cy="22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5955725" y="2316000"/>
            <a:ext cx="3086100" cy="22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google.com/search?biw=1094&amp;bih=474&amp;tbm=isch&amp;sa=1&amp;ei=5dWqW6DyKoHLjwTW2a-YAg&amp;q=puritains+ship&amp;oq=puritains+ship&amp;gs_l=img.3...517404.523347..524227...0.0..4.95.2152.27......2....1..gws-wiz-img.....0..0j0i24j35i39j0i67j0i10j0i30j0i5i30j0i10i24.pjr8SOEgOTE#imgrc=UeMmnr6VJQ7t5M:</a:t>
            </a:r>
            <a:endParaRPr sz="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171625"/>
            <a:ext cx="4260300" cy="6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</a:t>
            </a:r>
            <a:r>
              <a:rPr lang="en" sz="6000"/>
              <a:t>Geography</a:t>
            </a:r>
            <a:endParaRPr sz="6000"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18125" y="857125"/>
            <a:ext cx="8439300" cy="4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 sz="2200"/>
              <a:t> </a:t>
            </a:r>
            <a:r>
              <a:rPr lang="en" sz="2200"/>
              <a:t>Massachusetts Bay colony was established                                     by a group of P</a:t>
            </a:r>
            <a:r>
              <a:rPr lang="en" sz="2200"/>
              <a:t>uritans led by                                                          John Winthrop</a:t>
            </a:r>
            <a:r>
              <a:rPr lang="en" sz="2200"/>
              <a:t> in 1630.                                                               During the Great Puritan migration </a:t>
            </a:r>
            <a:endParaRPr sz="22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 sz="2200"/>
              <a:t> </a:t>
            </a:r>
            <a:r>
              <a:rPr lang="en" sz="2200"/>
              <a:t>It joined the union. And became a state in </a:t>
            </a:r>
            <a:r>
              <a:rPr lang="en" sz="2200"/>
              <a:t>February</a:t>
            </a:r>
            <a:r>
              <a:rPr lang="en" sz="2200"/>
              <a:t> 6, 1788 by the Massachusetts Bay company as Massachusetts.</a:t>
            </a:r>
            <a:r>
              <a:rPr lang="en" sz="1400"/>
              <a:t> 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2200"/>
              <a:t> The climate was humid warm summers and very snowy cold winters.</a:t>
            </a:r>
            <a:r>
              <a:rPr lang="en" sz="2200">
                <a:highlight>
                  <a:schemeClr val="lt1"/>
                </a:highlight>
              </a:rPr>
              <a:t> </a:t>
            </a:r>
            <a:r>
              <a:rPr lang="en" sz="2200">
                <a:highlight>
                  <a:schemeClr val="lt1"/>
                </a:highlight>
              </a:rPr>
              <a:t>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"Massachusetts Bay Colony | Facts, Map, &amp; Significance".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</a:rPr>
              <a:t>Encyclopedia Britannica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, 2018 https://www.britannica.com/place/Massachusetts-Bay-Colony. Accessed 24 Sept 2018.  "States - Ranked By Date That State Entered The Union - Ipl2 Stately Knowledge: Facts About The United States".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</a:rPr>
              <a:t>Ipl.Org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, 2018, http://www.ipl.org/div/stateknow/dates.html. Accessed 24 Sept 2018.</a:t>
            </a:r>
            <a:endParaRPr sz="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83" name="Google Shape;83;p14"/>
          <p:cNvSpPr txBox="1"/>
          <p:nvPr/>
        </p:nvSpPr>
        <p:spPr>
          <a:xfrm>
            <a:off x="1802825" y="5654375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426" y="171625"/>
            <a:ext cx="1951125" cy="22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 flipH="1" rot="5400000">
            <a:off x="5984375" y="1258250"/>
            <a:ext cx="1866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" sz="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www.landofthebrave.info/john-winthrop.htm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0" y="0"/>
            <a:ext cx="9144000" cy="230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Massachusetts Bay colonies natural resources and materials were. Fur, timber from the thick forest., Fish from the lakes, rivers and salt marshes.  And from Cape cod whale.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Because of the poor soil. Farming was difficult for some crops . But crops like pumpkin, beans and corn grew. 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region of Massachusetts Bay colony is New England.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Average low temperature: 29*F Average high     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temperature 82*F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"Colonial Massachusetts ***". </a:t>
            </a:r>
            <a:r>
              <a:rPr i="1" lang="en" sz="10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Landofthebrave.Info</a:t>
            </a:r>
            <a:r>
              <a:rPr lang="en" sz="10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2018, </a:t>
            </a:r>
            <a:r>
              <a:rPr lang="en" sz="1000" u="sng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https://www.landofthebrave.in</a:t>
            </a:r>
            <a:endParaRPr sz="1000">
              <a:solidFill>
                <a:srgbClr val="0000F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fo/colonial-massachusetts.htm. Accessed 24 Sept 2018</a:t>
            </a: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Edc.uri.edu. (2018). </a:t>
            </a:r>
            <a:r>
              <a:rPr i="1"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RI Salt Marshes</a:t>
            </a: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Available at: http://www.edc.uri.edu/restoration/html/intro/salt.htm [Accessed 25 Sep. 2018].</a:t>
            </a:r>
            <a:endParaRPr sz="2000">
              <a:solidFill>
                <a:srgbClr val="4A86E8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Data, U. (2018). </a:t>
            </a:r>
            <a:r>
              <a:rPr i="1"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Climate Massachusetts - temperature, rainfall and average</a:t>
            </a:r>
            <a:r>
              <a:rPr lang="en" sz="1000">
                <a:solidFill>
                  <a:srgbClr val="4A86E8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Usclimatedata.com. Available at: https://www.usclimatedata.com/climate/massachusetts/united-states/3191 [Accessed 24 Sep. 2018</a:t>
            </a:r>
            <a:r>
              <a:rPr lang="en" sz="1000">
                <a:solidFill>
                  <a:srgbClr val="666666"/>
                </a:solidFill>
                <a:highlight>
                  <a:srgbClr val="FFF5AA"/>
                </a:highlight>
                <a:latin typeface="Open Sans"/>
                <a:ea typeface="Open Sans"/>
                <a:cs typeface="Open Sans"/>
                <a:sym typeface="Open Sans"/>
              </a:rPr>
              <a:t>].</a:t>
            </a:r>
            <a:endParaRPr sz="2000">
              <a:solidFill>
                <a:srgbClr val="0000F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053" y="2838600"/>
            <a:ext cx="3245922" cy="23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575775" y="2019150"/>
            <a:ext cx="3568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http://endtimepilgrim.org/puritans02.htm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79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Massachusetts Bay Economy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❏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Massachusetts Bay colony made money by, fishing and shipbuilding.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❏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They also Traded fur, whale and timber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❏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They Participated like many New England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colonies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in the Triangle trade. By exporting things like Rum for Slaves.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❏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Puritans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feared that economic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affairs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could distract them from husbandry.  But changed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their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minds when the economy got into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their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 first depression, in 1640.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❏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Slavery was a big part of the economy. Many people bought and sold slaves.</a:t>
            </a:r>
            <a:r>
              <a:rPr lang="en" sz="800">
                <a:solidFill>
                  <a:srgbClr val="4A86E8"/>
                </a:solidFill>
                <a:highlight>
                  <a:schemeClr val="lt1"/>
                </a:highlight>
              </a:rPr>
              <a:t>  The Evolution of the City of Boston. (2018). </a:t>
            </a:r>
            <a:r>
              <a:rPr i="1" lang="en" sz="800">
                <a:solidFill>
                  <a:srgbClr val="4A86E8"/>
                </a:solidFill>
                <a:highlight>
                  <a:schemeClr val="lt1"/>
                </a:highlight>
              </a:rPr>
              <a:t>Exports and Imports - The Evolution of the City of Boston</a:t>
            </a:r>
            <a:r>
              <a:rPr lang="en" sz="800">
                <a:solidFill>
                  <a:srgbClr val="4A86E8"/>
                </a:solidFill>
                <a:highlight>
                  <a:schemeClr val="lt1"/>
                </a:highlight>
              </a:rPr>
              <a:t>. [online] Available at:  http://kesmith.blogs.wm.edu/imports/ [Accessed 25 Sep. 2018]. </a:t>
            </a:r>
            <a:r>
              <a:rPr lang="en" sz="700">
                <a:solidFill>
                  <a:srgbClr val="4A86E8"/>
                </a:solidFill>
                <a:highlight>
                  <a:schemeClr val="lt1"/>
                </a:highlight>
              </a:rPr>
              <a:t>Brooks, R. and &amp;rarr;, V. (2018). </a:t>
            </a:r>
            <a:r>
              <a:rPr i="1" lang="en" sz="700">
                <a:solidFill>
                  <a:srgbClr val="4A86E8"/>
                </a:solidFill>
                <a:highlight>
                  <a:schemeClr val="lt1"/>
                </a:highlight>
              </a:rPr>
              <a:t>History of the Massachusetts Bay Colony</a:t>
            </a:r>
            <a:r>
              <a:rPr lang="en" sz="700">
                <a:solidFill>
                  <a:srgbClr val="4A86E8"/>
                </a:solidFill>
                <a:highlight>
                  <a:schemeClr val="lt1"/>
                </a:highlight>
              </a:rPr>
              <a:t>. [online] History of Massachusetts. Available at: http://historyofmassachusetts.org/history-of-the-massachusetts-bay-colony/ [Accessed 25 Sep. 2018].</a:t>
            </a:r>
            <a:endParaRPr sz="700">
              <a:solidFill>
                <a:srgbClr val="4A86E8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</a:t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7422575" y="1225225"/>
            <a:ext cx="15759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145475" y="1225225"/>
            <a:ext cx="4057500" cy="3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 sz="2400"/>
              <a:t>Puritans:</a:t>
            </a:r>
            <a:endParaRPr sz="24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Massachusetts was established because Puritans were persecuted for their beliefs. They believed the church of England to be to much like the Catholic church.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Wanted to build city on a Hill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75" y="642950"/>
            <a:ext cx="4915525" cy="378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451025" y="4438650"/>
            <a:ext cx="2693100" cy="32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http://jesselatour.blogspot.com/2013/01/john-winthrop-and-religious-liberty.html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02625" y="393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202625" y="1225225"/>
            <a:ext cx="43695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John Winthrop  led the Puritans and established Massachusetts.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Puritans came from England.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Puritans believed God wanted them to live according to what the Holy scripture said.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They tried many times to purify the Church of England.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0000FF"/>
                </a:solidFill>
                <a:highlight>
                  <a:schemeClr val="lt1"/>
                </a:highlight>
              </a:rPr>
              <a:t>Study.com. (2018). </a:t>
            </a:r>
            <a:r>
              <a:rPr i="1" lang="en" sz="1000">
                <a:solidFill>
                  <a:srgbClr val="0000FF"/>
                </a:solidFill>
                <a:highlight>
                  <a:schemeClr val="lt1"/>
                </a:highlight>
              </a:rPr>
              <a:t>Puritans in America: Beliefs, Religion &amp; History - Video &amp; Lesson Transcript | Study.com</a:t>
            </a:r>
            <a:r>
              <a:rPr lang="en" sz="1000">
                <a:solidFill>
                  <a:srgbClr val="0000FF"/>
                </a:solidFill>
                <a:highlight>
                  <a:schemeClr val="lt1"/>
                </a:highlight>
              </a:rPr>
              <a:t>. [online] Available at: https://study.com/academy/lesson/puritans-in-america-beliefs-religion-history.html [Accessed 24 Sep. 2018].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https://www.britannica.com/place/Massachusetts-Bay-Colony. Accessed 24 Sept 2018.  "States - Ranked By Date That State Entered The Union - Ipl2 Stately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Puritans social and cultural life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John Winthrop was the  first Governor of Massachusetts Bay colony after he led the Puritans in to the Great migration.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>
                <a:solidFill>
                  <a:srgbClr val="000000"/>
                </a:solidFill>
              </a:rPr>
              <a:t>Many people like to say </a:t>
            </a:r>
            <a:r>
              <a:rPr lang="en" sz="2200"/>
              <a:t>that Massachusetts was a mans world.  Puritans believed women were weak.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Women were by far lower ranking than man.  That means  they couldn't sign contracts, possess property or own a business. Unless widowed.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Encyclopedia Britannica.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</a:rPr>
              <a:t>Massachusetts Bay Colony | Facts, Map, &amp; Significance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. [online] Available at: https://www.britannica.com/place/Massachusetts-Bay-Colony [Accessed 24 Sep. 2018].History of American Women.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</a:rPr>
              <a:t>Puritan Women's Rights | History of American Women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. [online] Available at: http://www.womenhistoryblog.com/2007/10/puritan-women.html [Accessed 24 Sep. 2018].</a:t>
            </a:r>
            <a:endParaRPr sz="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 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9500" y="2971800"/>
            <a:ext cx="2264400" cy="18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793425" y="0"/>
            <a:ext cx="60771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</a:t>
            </a:r>
            <a:r>
              <a:rPr lang="en" sz="2000"/>
              <a:t>Puritans</a:t>
            </a:r>
            <a:r>
              <a:rPr lang="en" sz="2000"/>
              <a:t> were not </a:t>
            </a:r>
            <a:r>
              <a:rPr lang="en" sz="2000"/>
              <a:t>tolerant</a:t>
            </a:r>
            <a:r>
              <a:rPr lang="en" sz="2000"/>
              <a:t> of other </a:t>
            </a:r>
            <a:r>
              <a:rPr lang="en" sz="2000"/>
              <a:t>religious</a:t>
            </a:r>
            <a:r>
              <a:rPr lang="en" sz="2000"/>
              <a:t> </a:t>
            </a:r>
            <a:r>
              <a:rPr lang="en" sz="2000"/>
              <a:t>beliefs.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They broke of from the Church of England because they felt like it strayed from what god intended.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They believed they were the only true religion and seeked religious freedom just for the puritans.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>
                <a:highlight>
                  <a:srgbClr val="FFFFFF"/>
                </a:highlight>
              </a:rPr>
              <a:t>Church was mandatory. There was usually a service once a week that was several  hours long and one on Sunday that took all day. At a meeting house.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>
                <a:highlight>
                  <a:srgbClr val="FFFFFF"/>
                </a:highlight>
              </a:rPr>
              <a:t>Missing church would mean you had to pay a fine.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Brooks, R. and &amp;rarr;, V.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History of the Massachusetts Bay Colony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History of Massachusetts. Available at: http://historyofmassachusetts.org/history-of-the-massachusetts-bay-colony/ [Accessed 24 Sep. 2018].</a:t>
            </a:r>
            <a:endParaRPr sz="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Thirteen.org. (2018). </a:t>
            </a:r>
            <a:r>
              <a:rPr i="1"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Freedom: A History of US. Webisode 3: Liberty for All? Segment 2 | PBS</a:t>
            </a:r>
            <a:r>
              <a:rPr lang="en" sz="800">
                <a:solidFill>
                  <a:srgbClr val="0000F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[online] Available at: https://www.thirteen.org/wnet/historyofus/web03/segment2.html [Accessed 24 Sep. 2018].</a:t>
            </a:r>
            <a:endParaRPr sz="800" u="sng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48025" y="209550"/>
            <a:ext cx="2645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Religion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5" y="2571750"/>
            <a:ext cx="26454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0" y="2206175"/>
            <a:ext cx="2793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accent5"/>
                </a:solidFill>
                <a:highlight>
                  <a:schemeClr val="lt1"/>
                </a:highlight>
                <a:hlinkClick r:id="rId4"/>
              </a:rPr>
              <a:t>https://www.pinterest.com/pin/543317142516724454/?lp=true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265500" y="228600"/>
            <a:ext cx="40452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Punishments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1"/>
          <p:cNvSpPr txBox="1"/>
          <p:nvPr>
            <p:ph idx="1" type="subTitle"/>
          </p:nvPr>
        </p:nvSpPr>
        <p:spPr>
          <a:xfrm>
            <a:off x="88325" y="1143000"/>
            <a:ext cx="4362600" cy="4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puritans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believed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in Punishments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If you got caught cheating you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would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be forced to wear a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scarlet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A.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If you committed a crime you would get a public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whipping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or put in a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stockade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. So people passing by can laugh and spit at you.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958550" y="724200"/>
            <a:ext cx="3837000" cy="20763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/</a:t>
            </a:r>
            <a:r>
              <a:rPr lang="en" sz="1000"/>
              <a:t>www.whaleoil.co.nz/2017/06/people-named-sh</a:t>
            </a:r>
            <a:endParaRPr sz="1000"/>
          </a:p>
        </p:txBody>
      </p:sp>
      <p:sp>
        <p:nvSpPr>
          <p:cNvPr id="137" name="Google Shape;137;p21"/>
          <p:cNvSpPr txBox="1"/>
          <p:nvPr/>
        </p:nvSpPr>
        <p:spPr>
          <a:xfrm>
            <a:off x="7281925" y="3619500"/>
            <a:ext cx="1752600" cy="51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https://www.tes.com/lessons/uEjarcc5EGgnZw/tsl-chapters-21-22</a:t>
            </a:r>
            <a:endParaRPr sz="80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919" y="138125"/>
            <a:ext cx="1752556" cy="33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100" y="2300355"/>
            <a:ext cx="2503825" cy="263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